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BD6A1-13B0-EB5D-C1E5-971BFC47B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1B7AAA-C433-81FE-BA7D-C61E7896F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C5334-CD21-4863-B110-498BA491C0CE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CB1118-4A9C-604B-D27F-0936BFFCA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1C5635-CC8F-66DE-E008-E91BB5321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765FB-5D70-44F0-9413-B1ED93C2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931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8D35BA-E43B-8677-DCE4-2F749EDD9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9464BC-886C-741B-1B38-0371A53C9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89A75-A480-3D03-01CF-CED9255CD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2EC5334-CD21-4863-B110-498BA491C0CE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E82D1-C99B-DE1B-FCD8-C2AC054540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1C8D5E-AFA1-3692-03F8-3C87A441DF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8765FB-5D70-44F0-9413-B1ED93C23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383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D1397D-BBD6-49D5-2016-B5C882345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4800"/>
              <a:t>SEND and Inclusion at </a:t>
            </a:r>
            <a:br>
              <a:rPr lang="en-GB" sz="4800"/>
            </a:br>
            <a:r>
              <a:rPr lang="en-GB" sz="4800"/>
              <a:t>Greenfield and Hurst Drive Federation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ED0FC7-89CF-FEAE-65E6-E870AB535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20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939EBE-F5B5-5581-5B63-A930FD569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5F793-8DE4-965F-0B28-E7B563CC2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76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E83A54-5645-08E5-B116-9761F5B32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231ED6-F264-68D0-62FA-25ED1930C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960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479E63-21D2-72C2-1472-74F6909E3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ABDA19-54CD-0522-3AF2-BC844E7752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120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A835DD-FB6C-9A8C-9DF1-02A269432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4469BE-9985-894C-826D-637F7C9C42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798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3FA261-0A13-8CFB-1306-3C5ADB9C1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86A8ED-E23D-5421-15AE-9865336CB0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596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AE4787-D57F-9B98-F8D5-3B33169D2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0813BF-0D06-1B2A-4224-DD58C5C38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450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4E441C-B939-90B1-F6F1-29015DD47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3F804E-EE46-1987-985B-6DFCB85895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558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761430-2B09-4A34-6E8F-CD41520F4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1AB7B-0B2E-E216-C055-830BF91F48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899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C43D8A-3BD3-F19C-E404-D6E08B93E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3791B-F4EE-1B93-72C1-D7E7912FEE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49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88D314-91B6-D96C-5F6A-CD39EA153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CEF6D9-054F-58DA-C5DE-42B4C23FF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65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1BA0ED-7B0C-C7B5-5D3E-BB241D563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72524-ACA5-4D50-D304-143496AD8D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966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931616-7F79-03E2-E3A2-23C2D960D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ED5C1D-A636-C59B-B5AE-D53AC7C457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20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7A64A2-098B-B4D8-9C30-A8EDA25B5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CD6F0-21D7-7633-0F91-2C848F6C01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959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5FDDFD-A6CE-DCA6-2093-8925B711F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B39E9-D031-ABDE-86B4-E35E766EE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405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0B37C3-9976-A6C6-1666-C02AAA02C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42752E-A59B-C400-E15C-8F1A779713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16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F55CA-7C91-E24B-F9DF-0B568C339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BADB28-597E-EA00-55C4-5FCAA3699B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152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4DF8DE-AA8B-BDDB-9E2C-4BE4A7E79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FEC16-41D6-4D95-F75A-7680F122C6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580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DFD269-0DCE-8D2B-F7A6-49664A879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5A98A8-6D11-E659-8256-3EAE228903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0243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5DE52D-29BC-1F74-108E-2CA17D609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B8B9CD-2632-C113-D71A-B479E3AC8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8101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FF71A5-F5BC-3BFD-E56F-95D978C95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CD7320-E9EE-A6AB-A2B1-EF901B38BE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072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6CEF67-C813-A417-26C8-FA80B61A2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BACCE2-1E44-F6F3-8DA7-7F13454C12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8536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651867-0D90-E1AE-C7C9-E19ADEAFF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5CC81-018E-FA74-B3D7-737BC3782A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756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Widescreen</PresentationFormat>
  <Paragraphs>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Office Theme</vt:lpstr>
      <vt:lpstr>SEND and Inclusion at  Greenfield and Hurst Drive Federation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 Picone</dc:creator>
  <cp:lastModifiedBy>Elisa Picone</cp:lastModifiedBy>
  <cp:revision>1</cp:revision>
  <dcterms:created xsi:type="dcterms:W3CDTF">2026-06-22T08:20:19Z</dcterms:created>
  <dcterms:modified xsi:type="dcterms:W3CDTF">2026-06-22T08:21:35Z</dcterms:modified>
</cp:coreProperties>
</file>